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89"/>
  </p:normalViewPr>
  <p:slideViewPr>
    <p:cSldViewPr snapToGrid="0" snapToObjects="1">
      <p:cViewPr>
        <p:scale>
          <a:sx n="87" d="100"/>
          <a:sy n="87" d="100"/>
        </p:scale>
        <p:origin x="336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862DD-543D-9448-8A69-450D9F337B39}" type="datetimeFigureOut">
              <a:rPr lang="tr-TR" smtClean="0"/>
              <a:t>11.11.2024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CBB9E-70C2-5D41-A312-990876CE90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763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3E387D-C504-A04D-8CE5-951290F5D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589BAD2-4B3A-6142-A325-D467F45C2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F29C6B-4A41-D34B-BB55-634845E7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6477-6B69-C64F-83FF-55BACD8E89C7}" type="datetime1">
              <a:rPr lang="tr-TR" smtClean="0"/>
              <a:t>11.11.2024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94F5BE-921C-0046-8245-EC8F789CB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5CF263C-CAAB-434A-A5BB-48377A0E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129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24956F-DC8E-4445-AFB9-A081B2FA5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BAAC96-256E-BD46-B7E4-5223E265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9190293-332E-1349-AE14-4C80FDB32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BA7A-24A6-4B4E-BA1B-4184ED79358E}" type="datetime1">
              <a:rPr lang="tr-TR" smtClean="0"/>
              <a:t>11.11.2024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B4FCC0-BDCD-E048-B6BE-408B05CBE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BB212E-0D50-2F43-B613-278E4936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381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31209F-C54F-3B4C-8422-633E259C1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E0B124-0D02-934C-BD4D-27F26D8DD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512992-F5B9-A148-A62C-D2F48A24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14DC-2DCF-B046-AF65-0BC0F39ECB63}" type="datetime1">
              <a:rPr lang="tr-TR" smtClean="0"/>
              <a:t>11.11.2024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43A018-E451-314C-8A23-672167266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6C542E9-0284-7F4C-8364-12CCB00C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602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211217-3EF9-5F45-94B1-E34CAE52D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D77737-BDA5-544E-9D44-9D40D3D51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BB0048D-AAA0-3545-8D31-6287AFCAB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ABBC5B-5D43-FB48-827F-EBE849D5F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4929-0022-574E-BB0A-34FB972D7990}" type="datetime1">
              <a:rPr lang="tr-TR" smtClean="0"/>
              <a:t>11.11.2024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CA0814-301B-7547-A82B-2C8E632C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A9AEC4-91C7-C643-BF67-A7A70492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35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65FAE1-ECA8-9B45-96A0-A67DA79A1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30FA46A-8728-7B4F-90BF-352C7FE20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0334054-70A7-FB43-A9F7-13CD8C9B5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C347D35-56DB-5345-A31A-C41EE4DA5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70D5328-1587-E04A-84B9-E986FCD95D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656E2FC-0FA6-A746-AF04-67E3F9A2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CCB0-4EDF-2D44-8ADC-2DCC41C30C1E}" type="datetime1">
              <a:rPr lang="tr-TR" smtClean="0"/>
              <a:t>11.11.2024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6889AC6-7A1F-4344-AA99-471C78581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E157228-9F1E-574F-BCD1-D80B9E34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581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AF06AF-08A9-AC4D-A84C-BF071E0AE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918F797-ED14-914C-90F3-9F9229472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63B6-6F2E-7F44-A9EE-13DBE29FDB2E}" type="datetime1">
              <a:rPr lang="tr-TR" smtClean="0"/>
              <a:t>11.11.2024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B785E1F-E9C7-534F-9F2F-F0552B4E1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63CB5BB-B514-BA40-B6B8-2086358E7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41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19792D4-8DFC-DC46-828F-6E4EB555D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5C24-21CA-F74C-BB9B-DFCAD120BD72}" type="datetime1">
              <a:rPr lang="tr-TR" smtClean="0"/>
              <a:t>11.11.2024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813986C-C519-A441-8463-33B28E700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798412-9C15-3242-99B3-0D17D942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420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42C63D-E0EA-8542-86B5-DC8A304CC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16C14C-20C9-5840-88CC-1EF5F6B56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A49B50E-1328-A545-94C2-F1DE6371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E6B28A-F494-4A41-9ADF-751471A76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18E6-DA0F-294C-812E-D140C5E4E7BF}" type="datetime1">
              <a:rPr lang="tr-TR" smtClean="0"/>
              <a:t>11.11.2024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B4EAEAC-6314-154C-B587-C7AE3D1B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BBD7BAA-C7CA-A148-8687-4CC09A29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60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6DD83F-7F73-B84C-862F-CCB03CE9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E043A4B-E67F-FB43-854C-4309C9065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AFCA28B-7BBC-444E-88AB-35FB61434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BF8D712-4B17-6E48-8EAF-0EC868B5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DC4C-A7C2-AF47-991C-F92B086D92D0}" type="datetime1">
              <a:rPr lang="tr-TR" smtClean="0"/>
              <a:t>11.11.2024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B039E55-ED20-0C46-BD98-A4E4EEED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BDDC3A7-84A4-CC41-AD5D-D35E0A931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3261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83D437-EB21-0A4E-88B1-66D3448D7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F589064-7E1C-DE43-B2BE-C2FA0A768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D8A8E6-8BF2-0D4D-B6D9-D2A4A9C51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4EED1-DE2D-2F44-9F5A-4C9E72F1C44B}" type="datetime1">
              <a:rPr lang="tr-TR" smtClean="0"/>
              <a:t>11.11.2024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39B03B5-5896-B74D-B964-73B724335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5BBA40-4DF1-1F48-BF3D-100A0CA76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655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79E267D-68F7-524B-8DD9-A49CB8FF9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10AC389-9C76-4847-8757-EB5EEAD72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372A044-A3CB-284C-A0E2-60BDCC4B4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66C3-B8F6-534F-BE03-161AEA623CF2}" type="datetime1">
              <a:rPr lang="tr-TR" smtClean="0"/>
              <a:t>11.11.2024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2F4D3-4E39-6648-9773-1880E300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E66078A-7743-8844-A1D8-534F63BF2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314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1807217-3129-AA47-B83D-69B6BEE2E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8104350-3459-884D-BA57-0E8D1702E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9EC66F-F763-B543-A92C-9F03E1BE9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DD1E3-879A-8342-A877-4810CB746B8E}" type="datetime1">
              <a:rPr lang="tr-TR" smtClean="0"/>
              <a:t>11.11.2024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8030D3C-2224-534E-B417-D310A518A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7D9D96E-B0A2-D44E-A748-745846C1C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14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9F00D2B-FD05-6447-9F00-EF0B3E28B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4151" y="2800791"/>
            <a:ext cx="4191417" cy="1285295"/>
          </a:xfrm>
        </p:spPr>
        <p:txBody>
          <a:bodyPr anchor="t">
            <a:normAutofit/>
          </a:bodyPr>
          <a:lstStyle/>
          <a:p>
            <a:pPr algn="l"/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BİLDİRİ BAŞLIĞI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7613632-3C16-494D-9853-1B972A5E1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7469" y="4541236"/>
            <a:ext cx="2088918" cy="838831"/>
          </a:xfrm>
        </p:spPr>
        <p:txBody>
          <a:bodyPr anchor="b">
            <a:normAutofit fontScale="70000" lnSpcReduction="20000"/>
          </a:bodyPr>
          <a:lstStyle/>
          <a:p>
            <a:pPr algn="ctr"/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Yazarın Adı-Soyadı</a:t>
            </a:r>
          </a:p>
          <a:p>
            <a:pPr algn="ctr"/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Görev Yaptığı Kurum</a:t>
            </a:r>
          </a:p>
          <a:p>
            <a:pPr algn="ctr"/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E-posta Adresi</a:t>
            </a:r>
          </a:p>
        </p:txBody>
      </p:sp>
      <p:pic>
        <p:nvPicPr>
          <p:cNvPr id="5" name="Resim 4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08CCCF2E-EAF0-EE4C-937E-014D0F5B2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68" y="1193698"/>
            <a:ext cx="3833324" cy="3099515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Alt Başlık 2">
            <a:extLst>
              <a:ext uri="{FF2B5EF4-FFF2-40B4-BE49-F238E27FC236}">
                <a16:creationId xmlns:a16="http://schemas.microsoft.com/office/drawing/2014/main" id="{5F0183E6-CA2D-7349-930F-254B46E70005}"/>
              </a:ext>
            </a:extLst>
          </p:cNvPr>
          <p:cNvSpPr txBox="1">
            <a:spLocks/>
          </p:cNvSpPr>
          <p:nvPr/>
        </p:nvSpPr>
        <p:spPr>
          <a:xfrm>
            <a:off x="9350740" y="4541236"/>
            <a:ext cx="2006602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Yazarın Adı-Soyadı</a:t>
            </a:r>
          </a:p>
          <a:p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Görev Yaptığı Kurum</a:t>
            </a:r>
          </a:p>
          <a:p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E-posta Adresi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0CC00BA-9DDA-B54B-9B3B-CEEBE47C2902}"/>
              </a:ext>
            </a:extLst>
          </p:cNvPr>
          <p:cNvSpPr txBox="1"/>
          <p:nvPr/>
        </p:nvSpPr>
        <p:spPr>
          <a:xfrm>
            <a:off x="342668" y="5495343"/>
            <a:ext cx="4022854" cy="40011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16-17 Kasım 2024 Ankara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6C1E77F-DB6D-2C41-AD4F-A2ABD2E24269}"/>
              </a:ext>
            </a:extLst>
          </p:cNvPr>
          <p:cNvSpPr txBox="1"/>
          <p:nvPr/>
        </p:nvSpPr>
        <p:spPr>
          <a:xfrm>
            <a:off x="309297" y="4541236"/>
            <a:ext cx="5398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</a:t>
            </a:r>
          </a:p>
        </p:txBody>
      </p:sp>
    </p:spTree>
    <p:extLst>
      <p:ext uri="{BB962C8B-B14F-4D97-AF65-F5344CB8AC3E}">
        <p14:creationId xmlns:p14="http://schemas.microsoft.com/office/powerpoint/2010/main" val="1620993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21" name="Freeform: Shape 20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2" name="Freeform: Shape 21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112326" y="0"/>
            <a:ext cx="4683941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A30EEB6A-7950-2C44-880B-3D8F0315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9219"/>
            <a:ext cx="5145024" cy="1454051"/>
          </a:xfrm>
        </p:spPr>
        <p:txBody>
          <a:bodyPr anchor="b">
            <a:normAutofit/>
          </a:bodyPr>
          <a:lstStyle/>
          <a:p>
            <a:r>
              <a:rPr lang="tr-TR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 Akışı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61C399A5-DD6D-7948-935D-5D34F6DE0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0547" y="3575923"/>
            <a:ext cx="3211307" cy="2596572"/>
          </a:xfrm>
          <a:prstGeom prst="rect">
            <a:avLst/>
          </a:prstGeom>
        </p:spPr>
      </p:pic>
      <p:sp>
        <p:nvSpPr>
          <p:cNvPr id="9" name="İçerik Yer Tutucusu 8">
            <a:extLst>
              <a:ext uri="{FF2B5EF4-FFF2-40B4-BE49-F238E27FC236}">
                <a16:creationId xmlns:a16="http://schemas.microsoft.com/office/drawing/2014/main" id="{CE029FED-9AF5-0F48-A703-BB2E4D035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6407289" cy="3639289"/>
          </a:xfrm>
        </p:spPr>
        <p:txBody>
          <a:bodyPr anchor="ctr">
            <a:noAutofit/>
          </a:bodyPr>
          <a:lstStyle/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 </a:t>
            </a:r>
            <a:b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Araştırma Deseni</a:t>
            </a:r>
            <a:b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Örneklem/Araştırma Grubu</a:t>
            </a:r>
            <a:b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Veri Toplama Aracı ve Uygulama</a:t>
            </a:r>
            <a:b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Verilerin Analizi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Bulgular 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Sonuç ve Tartışma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Kaynakça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Teşekkür</a:t>
            </a:r>
          </a:p>
        </p:txBody>
      </p:sp>
    </p:spTree>
    <p:extLst>
      <p:ext uri="{BB962C8B-B14F-4D97-AF65-F5344CB8AC3E}">
        <p14:creationId xmlns:p14="http://schemas.microsoft.com/office/powerpoint/2010/main" val="427787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5011473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GİRİŞ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35" y="2665956"/>
            <a:ext cx="10566334" cy="671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altLang="tr-TR" sz="1800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Giriş bölümünde, yapılan çalışmanın konusu, amacı ve önemi açıklanmalıdır. </a:t>
            </a: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0" name="Resim 9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84C61326-DFDA-0E42-96AC-880B3AA3D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9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5011473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YÖNTEM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680" y="2720495"/>
            <a:ext cx="10566334" cy="2219632"/>
          </a:xfrm>
        </p:spPr>
        <p:txBody>
          <a:bodyPr anchor="ctr">
            <a:normAutofit/>
          </a:bodyPr>
          <a:lstStyle/>
          <a:p>
            <a:pPr marL="0" indent="0" defTabSz="410751" hangingPunct="0"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Yöntem bölümünde, </a:t>
            </a:r>
          </a:p>
          <a:p>
            <a:pPr marL="0" indent="0">
              <a:buNone/>
            </a:pP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Araştırma Deseni</a:t>
            </a:r>
            <a:b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Örneklem/Araştırma Grubu</a:t>
            </a:r>
            <a:b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Veri Toplama Aracı ve Uygulama</a:t>
            </a:r>
            <a:b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 Verilerin Analizi</a:t>
            </a:r>
            <a:r>
              <a:rPr lang="tr-TR" altLang="en-US" sz="1800" i="1" kern="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 </a:t>
            </a:r>
          </a:p>
          <a:p>
            <a:pPr marL="0" indent="0">
              <a:buNone/>
            </a:pPr>
            <a:r>
              <a:rPr lang="tr-TR" altLang="en-US" sz="1800" kern="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Gibi yöntemsel bölümler açıklanmalıdır. </a:t>
            </a:r>
            <a:endParaRPr lang="tr-TR" alt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BE68F61A-8077-5D4E-9BF7-782ED71E4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20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5011473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BULGULAR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35" y="2849949"/>
            <a:ext cx="10566334" cy="751585"/>
          </a:xfrm>
        </p:spPr>
        <p:txBody>
          <a:bodyPr anchor="ctr">
            <a:normAutofit/>
          </a:bodyPr>
          <a:lstStyle/>
          <a:p>
            <a:pPr marL="0" indent="0" defTabSz="410751" hangingPunct="0"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Bu bölümde, analizler sonucunda ortaya çıkan bulgular verilmeli ve açıklanmalıdır.</a:t>
            </a:r>
          </a:p>
          <a:p>
            <a:pPr marL="0" indent="0" defTabSz="410751" hangingPunct="0">
              <a:spcBef>
                <a:spcPct val="0"/>
              </a:spcBef>
              <a:buNone/>
            </a:pPr>
            <a:endParaRPr lang="tr-TR" alt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E5FFA28E-EE44-7243-A4A3-61E0EDBDB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99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6427268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SONUÇ VE TARTIŞMA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35" y="2675330"/>
            <a:ext cx="10566334" cy="751585"/>
          </a:xfrm>
        </p:spPr>
        <p:txBody>
          <a:bodyPr anchor="ctr">
            <a:normAutofit/>
          </a:bodyPr>
          <a:lstStyle/>
          <a:p>
            <a:pPr marL="0" indent="0" algn="just" defTabSz="410751" hangingPunct="0"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Bu bölümde, çalışma sonucu açık bir dille ifade edilmeli ve tartışmaya yer verilmelidir.</a:t>
            </a: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E6351A5D-45E4-144B-93E1-99F317D4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56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351" y="1459532"/>
            <a:ext cx="4170765" cy="567495"/>
          </a:xfrm>
        </p:spPr>
        <p:txBody>
          <a:bodyPr>
            <a:normAutofit fontScale="90000"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KAYNAKÇA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900" y="2207421"/>
            <a:ext cx="10566334" cy="751585"/>
          </a:xfrm>
        </p:spPr>
        <p:txBody>
          <a:bodyPr anchor="ctr">
            <a:normAutofit/>
          </a:bodyPr>
          <a:lstStyle/>
          <a:p>
            <a:pPr marL="0" indent="0" algn="just" defTabSz="410751" hangingPunct="0"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Çalışmada yararlanılan temel kaynaklar alfabetik sıraya göre belirtilmelidir. </a:t>
            </a: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B9BD65F1-ED69-4946-B065-919D9AEC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3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7ADD6C35-4B10-4BFC-BAD6-56B49A790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C5085C3-0AA3-6945-A2C4-ABD3B045A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427" y="3279123"/>
            <a:ext cx="5946579" cy="15141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z="40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Teşekkür Ederim.</a:t>
            </a:r>
            <a:endParaRPr lang="tr-TR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2AFDD1C-2418-460A-B0D3-EEF55EC82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66957" y="2290257"/>
            <a:ext cx="5324737" cy="4559213"/>
            <a:chOff x="6852124" y="2290257"/>
            <a:chExt cx="5330118" cy="4559213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F1D9B44-43EB-4833-B924-356EBE6D25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32CECE0-15B8-4DAB-B839-B0082C6F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C5373BF-BD61-4FCF-8ECF-21DFEBE09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E6B45AB-7CCC-4949-9DC2-116644B5F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1D22245-3D67-419C-A6B5-DD0EB0D8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23758" y="0"/>
            <a:ext cx="5081407" cy="3133064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3A64720-9AA0-4796-8E62-15672228C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1BCBF53-F859-485D-8008-16DE1F4FB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36F5721-88D0-4683-BB23-289611A4A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DC43E93-F81B-4DAE-9F0A-DF9299A8C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EECE7B-E861-4242-BD71-ADD8F2DD3E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Resim 41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55A51568-C178-7E4A-AC57-609F9988D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394" y="4137274"/>
            <a:ext cx="2651435" cy="214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2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239</Words>
  <Application>Microsoft Macintosh PowerPoint</Application>
  <PresentationFormat>Geniş ekran</PresentationFormat>
  <Paragraphs>34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Optima</vt:lpstr>
      <vt:lpstr>Times New Roman</vt:lpstr>
      <vt:lpstr>Office Teması</vt:lpstr>
      <vt:lpstr>BİLDİRİ BAŞLIĞI</vt:lpstr>
      <vt:lpstr>Sunu Akışı</vt:lpstr>
      <vt:lpstr>1. GİRİŞ</vt:lpstr>
      <vt:lpstr>2. YÖNTEM</vt:lpstr>
      <vt:lpstr>3. BULGULAR</vt:lpstr>
      <vt:lpstr>4. SONUÇ VE TARTIŞMA</vt:lpstr>
      <vt:lpstr>5. KAYNAKÇA</vt:lpstr>
      <vt:lpstr>Teşekkür Ederim.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BİLDİRİ BAŞLIĞI</dc:title>
  <dc:creator>Fazilet Seçil Gök</dc:creator>
  <cp:lastModifiedBy>Fazilet Seçil Gök</cp:lastModifiedBy>
  <cp:revision>2</cp:revision>
  <dcterms:created xsi:type="dcterms:W3CDTF">2024-11-11T11:13:11Z</dcterms:created>
  <dcterms:modified xsi:type="dcterms:W3CDTF">2024-11-11T11:21:37Z</dcterms:modified>
</cp:coreProperties>
</file>